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Relationship Id="rId14" Type="http://schemas.openxmlformats.org/officeDocument/2006/relationships/image" Target="../media/image14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Relationship Id="rId12" Type="http://schemas.openxmlformats.org/officeDocument/2006/relationships/image" Target="../media/image187.png"/><Relationship Id="rId13" Type="http://schemas.openxmlformats.org/officeDocument/2006/relationships/image" Target="../media/image188.png"/><Relationship Id="rId14" Type="http://schemas.openxmlformats.org/officeDocument/2006/relationships/image" Target="../media/image189.png"/><Relationship Id="rId15" Type="http://schemas.openxmlformats.org/officeDocument/2006/relationships/image" Target="../media/image190.png"/><Relationship Id="rId16" Type="http://schemas.openxmlformats.org/officeDocument/2006/relationships/image" Target="../media/image191.png"/><Relationship Id="rId17" Type="http://schemas.openxmlformats.org/officeDocument/2006/relationships/image" Target="../media/image192.png"/><Relationship Id="rId18" Type="http://schemas.openxmlformats.org/officeDocument/2006/relationships/image" Target="../media/image19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Relationship Id="rId16" Type="http://schemas.openxmlformats.org/officeDocument/2006/relationships/image" Target="../media/image208.png"/><Relationship Id="rId17" Type="http://schemas.openxmlformats.org/officeDocument/2006/relationships/image" Target="../media/image20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95022" y="-2068917"/>
            <a:ext cx="8504228" cy="10759482"/>
            <a:chOff x="3095022" y="-2068917"/>
            <a:chExt cx="8504228" cy="10759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5022" y="-2068917"/>
              <a:ext cx="8504228" cy="107594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9832" y="4224784"/>
            <a:ext cx="6968607" cy="34031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42266" y="6333583"/>
            <a:ext cx="13688198" cy="238673"/>
            <a:chOff x="2642266" y="6333583"/>
            <a:chExt cx="13688198" cy="2386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2266" y="6333583"/>
              <a:ext cx="13688198" cy="23867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2822" y="7088431"/>
            <a:ext cx="8880836" cy="10632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24088" y="5608081"/>
            <a:ext cx="12577255" cy="10632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70160" y="2542503"/>
            <a:ext cx="4575494" cy="29602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04459" y="2100050"/>
            <a:ext cx="1539953" cy="8505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66891" y="5653061"/>
            <a:ext cx="4242422" cy="3526513"/>
            <a:chOff x="2266891" y="5653061"/>
            <a:chExt cx="4242422" cy="35265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6891" y="5653061"/>
              <a:ext cx="4242422" cy="3526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1084780"/>
            <a:ext cx="7803488" cy="6146253"/>
            <a:chOff x="9142857" y="1084780"/>
            <a:chExt cx="7803488" cy="61462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1084780"/>
              <a:ext cx="7803488" cy="61462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03757" y="7579583"/>
            <a:ext cx="10016081" cy="2245598"/>
            <a:chOff x="7603757" y="7579583"/>
            <a:chExt cx="10016081" cy="22455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03757" y="7579583"/>
              <a:ext cx="10016081" cy="22455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40560" y="2507617"/>
            <a:ext cx="3621560" cy="19448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25975" y="2100050"/>
            <a:ext cx="1539953" cy="8505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32905" y="4394633"/>
            <a:ext cx="4509220" cy="2974503"/>
            <a:chOff x="12732905" y="4394633"/>
            <a:chExt cx="4509220" cy="29745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2905" y="4394633"/>
              <a:ext cx="4509220" cy="29745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6356" y="2878936"/>
            <a:ext cx="7952885" cy="49976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0741" y="2167855"/>
            <a:ext cx="6211999" cy="19810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0869" y="1844326"/>
            <a:ext cx="4215581" cy="1034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5000" y="2415020"/>
            <a:ext cx="6998183" cy="135988"/>
            <a:chOff x="9455000" y="2415020"/>
            <a:chExt cx="6998183" cy="135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5000" y="2415020"/>
              <a:ext cx="6998183" cy="1359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35141" y="5496663"/>
            <a:ext cx="4625159" cy="2775095"/>
            <a:chOff x="13735141" y="5496663"/>
            <a:chExt cx="4625159" cy="2775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35141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18685" y="5496663"/>
            <a:ext cx="4625159" cy="2775095"/>
            <a:chOff x="9118685" y="5496663"/>
            <a:chExt cx="4625159" cy="2775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8685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05501" y="5496663"/>
            <a:ext cx="4625159" cy="2775095"/>
            <a:chOff x="4505501" y="5496663"/>
            <a:chExt cx="4625159" cy="27750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5501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1825" y="5496663"/>
            <a:ext cx="4625159" cy="2775095"/>
            <a:chOff x="-111825" y="5496663"/>
            <a:chExt cx="4625159" cy="2775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11825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56021" y="2969850"/>
            <a:ext cx="7424439" cy="15301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12750" y="2507617"/>
            <a:ext cx="5080884" cy="19448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25975" y="2100050"/>
            <a:ext cx="1539953" cy="8505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16267" y="4455422"/>
            <a:ext cx="2477943" cy="4805709"/>
            <a:chOff x="15016267" y="4455422"/>
            <a:chExt cx="2477943" cy="48057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16267" y="4455422"/>
              <a:ext cx="2477943" cy="48057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11891" y="4455422"/>
            <a:ext cx="2450911" cy="4805709"/>
            <a:chOff x="12411891" y="4455422"/>
            <a:chExt cx="2450911" cy="48057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11891" y="4455422"/>
              <a:ext cx="2450911" cy="48057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1689" y="2004728"/>
            <a:ext cx="2463356" cy="14303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7415" y="2892373"/>
            <a:ext cx="6031545" cy="6977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1379" y="3253449"/>
            <a:ext cx="1526794" cy="14395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8928" y="4177097"/>
            <a:ext cx="10443917" cy="133786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4575" y="5190337"/>
            <a:ext cx="2020470" cy="14293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8726" y="6113983"/>
            <a:ext cx="6483098" cy="10178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1213" y="6798013"/>
            <a:ext cx="2357203" cy="149639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8726" y="7739945"/>
            <a:ext cx="7754269" cy="13072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9892" y="2479769"/>
            <a:ext cx="4608084" cy="19532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9317" y="2100050"/>
            <a:ext cx="1539953" cy="8505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40982" y="4412800"/>
            <a:ext cx="5132194" cy="4013924"/>
            <a:chOff x="1940982" y="4412800"/>
            <a:chExt cx="5132194" cy="40139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0982" y="4412800"/>
              <a:ext cx="5132194" cy="40139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25213" y="2004728"/>
            <a:ext cx="2463356" cy="143037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96068" y="2871965"/>
            <a:ext cx="5199688" cy="6977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34903" y="3253449"/>
            <a:ext cx="1526794" cy="14395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92450" y="4177097"/>
            <a:ext cx="9044974" cy="133786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18099" y="5190337"/>
            <a:ext cx="2020470" cy="14293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82250" y="6113983"/>
            <a:ext cx="5515612" cy="100248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94737" y="6798013"/>
            <a:ext cx="2357203" cy="14963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82250" y="7739945"/>
            <a:ext cx="7274631" cy="10024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83131" y="2569350"/>
            <a:ext cx="4790284" cy="23143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25975" y="2100050"/>
            <a:ext cx="1539953" cy="8505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70000" y="4877299"/>
            <a:ext cx="4858871" cy="4431344"/>
            <a:chOff x="12770000" y="4877299"/>
            <a:chExt cx="4858871" cy="44313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70000" y="4877299"/>
              <a:ext cx="4858871" cy="44313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1689" y="1688401"/>
            <a:ext cx="2463356" cy="143037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8005" y="2576047"/>
            <a:ext cx="5968498" cy="6977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1379" y="2937122"/>
            <a:ext cx="1526794" cy="14395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8926" y="3860771"/>
            <a:ext cx="10834402" cy="10024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4575" y="4495437"/>
            <a:ext cx="2020470" cy="14293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8316" y="5388475"/>
            <a:ext cx="10676755" cy="13072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1823" y="6230475"/>
            <a:ext cx="2357203" cy="14963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8316" y="7151999"/>
            <a:ext cx="10355774" cy="252632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6131" y="2585160"/>
            <a:ext cx="4494979" cy="21832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9317" y="2100050"/>
            <a:ext cx="1539953" cy="8505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03343" y="4630609"/>
            <a:ext cx="4526906" cy="4138522"/>
            <a:chOff x="2203343" y="4630609"/>
            <a:chExt cx="4526906" cy="4138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3343" y="4630609"/>
              <a:ext cx="4526906" cy="41385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43581" y="885546"/>
            <a:ext cx="2463356" cy="143037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14941" y="1804119"/>
            <a:ext cx="7530717" cy="10024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53270" y="2719328"/>
            <a:ext cx="1526794" cy="14395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10817" y="3642973"/>
            <a:ext cx="9180974" cy="34406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36466" y="6856142"/>
            <a:ext cx="2020470" cy="14293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00621" y="7779792"/>
            <a:ext cx="9282174" cy="222156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6131" y="2585160"/>
            <a:ext cx="4494979" cy="21832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9317" y="2100050"/>
            <a:ext cx="1539953" cy="8505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03343" y="4665798"/>
            <a:ext cx="4563603" cy="4153967"/>
            <a:chOff x="2203343" y="4665798"/>
            <a:chExt cx="4563603" cy="41539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3343" y="4665798"/>
              <a:ext cx="4563603" cy="41539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13109" y="1035431"/>
            <a:ext cx="2357203" cy="14963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00621" y="1946753"/>
            <a:ext cx="9202193" cy="70978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6131" y="2585160"/>
            <a:ext cx="3279389" cy="15134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9317" y="2100050"/>
            <a:ext cx="1539953" cy="8505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7506" y="3924152"/>
            <a:ext cx="1747593" cy="3788819"/>
            <a:chOff x="5197506" y="3924152"/>
            <a:chExt cx="1747593" cy="37888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7506" y="3924152"/>
              <a:ext cx="1747593" cy="37888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36274" y="3924152"/>
            <a:ext cx="1747593" cy="3788819"/>
            <a:chOff x="3236274" y="3924152"/>
            <a:chExt cx="1747593" cy="37888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36274" y="3924152"/>
              <a:ext cx="1747593" cy="37888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7958" y="3873903"/>
            <a:ext cx="1770770" cy="3839068"/>
            <a:chOff x="1317958" y="3873903"/>
            <a:chExt cx="1770770" cy="38390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7958" y="3873903"/>
              <a:ext cx="1770770" cy="383906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04805" y="1193722"/>
            <a:ext cx="2463356" cy="143037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75661" y="2071477"/>
            <a:ext cx="7247898" cy="69772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14495" y="2442444"/>
            <a:ext cx="1526794" cy="143950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72041" y="3366092"/>
            <a:ext cx="8665345" cy="222156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07895" y="5294032"/>
            <a:ext cx="2020470" cy="14293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72041" y="6240591"/>
            <a:ext cx="8059269" cy="133786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74329" y="7225860"/>
            <a:ext cx="2357203" cy="149639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61841" y="8167791"/>
            <a:ext cx="8708307" cy="13072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50730" y="6567388"/>
            <a:ext cx="1523029" cy="3301960"/>
            <a:chOff x="2350730" y="6567388"/>
            <a:chExt cx="1523029" cy="330196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50730" y="6567388"/>
              <a:ext cx="1523029" cy="33019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61262" y="6537109"/>
            <a:ext cx="1536995" cy="3332238"/>
            <a:chOff x="4361262" y="6537109"/>
            <a:chExt cx="1536995" cy="33322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61262" y="6537109"/>
              <a:ext cx="1536995" cy="3332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45417" y="2569350"/>
            <a:ext cx="5151418" cy="16000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25975" y="2100050"/>
            <a:ext cx="1539953" cy="8505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92613" y="3819802"/>
            <a:ext cx="1730894" cy="3752615"/>
            <a:chOff x="13092613" y="3819802"/>
            <a:chExt cx="1730894" cy="37526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92613" y="3819802"/>
              <a:ext cx="1730894" cy="37526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55982" y="3819802"/>
            <a:ext cx="1730894" cy="3752615"/>
            <a:chOff x="15255982" y="3819802"/>
            <a:chExt cx="1730894" cy="37526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55982" y="3819802"/>
              <a:ext cx="1730894" cy="37526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55982" y="6369898"/>
            <a:ext cx="1730894" cy="3752615"/>
            <a:chOff x="15255982" y="6369898"/>
            <a:chExt cx="1730894" cy="37526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55982" y="6369898"/>
              <a:ext cx="1730894" cy="37526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92613" y="6310776"/>
            <a:ext cx="1758164" cy="3811737"/>
            <a:chOff x="13092613" y="6310776"/>
            <a:chExt cx="1758164" cy="38117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92613" y="6310776"/>
              <a:ext cx="1758164" cy="381173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5009" y="1193722"/>
            <a:ext cx="2463356" cy="14303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4699" y="2442444"/>
            <a:ext cx="1526794" cy="143950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2246" y="3366088"/>
            <a:ext cx="9347955" cy="191679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7895" y="5065452"/>
            <a:ext cx="2020470" cy="14293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1636" y="6005897"/>
            <a:ext cx="10437012" cy="161203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4533" y="7225860"/>
            <a:ext cx="2357203" cy="149639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2045" y="8167792"/>
            <a:ext cx="11052945" cy="161202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5712" y="2071478"/>
            <a:ext cx="6702583" cy="6977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9086" y="3572866"/>
            <a:ext cx="2801160" cy="28272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4200" y="3166418"/>
            <a:ext cx="1965010" cy="9054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05541" y="2057143"/>
            <a:ext cx="4628510" cy="6171429"/>
            <a:chOff x="7705541" y="2057143"/>
            <a:chExt cx="4628510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5541" y="2057143"/>
              <a:ext cx="4628510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38574" y="3379593"/>
            <a:ext cx="3722998" cy="59634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79558" y="3031392"/>
            <a:ext cx="6009419" cy="135988"/>
            <a:chOff x="10379558" y="3031392"/>
            <a:chExt cx="6009419" cy="1359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79558" y="3031392"/>
              <a:ext cx="6009419" cy="135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2131" y="2172722"/>
            <a:ext cx="3486665" cy="19609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58526" y="2068182"/>
            <a:ext cx="2884409" cy="7133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5000" y="2415020"/>
            <a:ext cx="6998183" cy="135988"/>
            <a:chOff x="9455000" y="2415020"/>
            <a:chExt cx="6998183" cy="135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5000" y="2415020"/>
              <a:ext cx="6998183" cy="1359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35141" y="5496663"/>
            <a:ext cx="4625159" cy="2775095"/>
            <a:chOff x="13735141" y="5496663"/>
            <a:chExt cx="4625159" cy="2775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35141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18685" y="5496663"/>
            <a:ext cx="4625159" cy="2775095"/>
            <a:chOff x="9118685" y="5496663"/>
            <a:chExt cx="4625159" cy="2775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8685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05501" y="5496663"/>
            <a:ext cx="4625159" cy="2775095"/>
            <a:chOff x="4505501" y="5496663"/>
            <a:chExt cx="4625159" cy="27750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5501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1825" y="5496663"/>
            <a:ext cx="4625159" cy="2775095"/>
            <a:chOff x="-111825" y="5496663"/>
            <a:chExt cx="4625159" cy="2775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11825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56021" y="2968488"/>
            <a:ext cx="7207077" cy="116281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52790" y="3639866"/>
            <a:ext cx="6430467" cy="46555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8784" y="2121354"/>
            <a:ext cx="1747971" cy="1747971"/>
            <a:chOff x="2758784" y="2121354"/>
            <a:chExt cx="1747971" cy="17479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8784" y="2121354"/>
              <a:ext cx="1747971" cy="1747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28107" y="7186916"/>
            <a:ext cx="1911090" cy="1911090"/>
            <a:chOff x="7928107" y="7186916"/>
            <a:chExt cx="1911090" cy="19110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8107" y="7186916"/>
              <a:ext cx="1911090" cy="19110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15137" y="3213070"/>
            <a:ext cx="2157312" cy="2157312"/>
            <a:chOff x="13615137" y="3213070"/>
            <a:chExt cx="2157312" cy="21573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15137" y="3213070"/>
              <a:ext cx="2157312" cy="215731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98392" y="4087656"/>
            <a:ext cx="2685847" cy="10469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74475" y="6503080"/>
            <a:ext cx="3039303" cy="104697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04775" y="5277799"/>
            <a:ext cx="2332560" cy="104697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2423" y="4779444"/>
            <a:ext cx="4437640" cy="16060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30152" y="9007532"/>
            <a:ext cx="4642545" cy="9967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81087" y="6010766"/>
            <a:ext cx="4654259" cy="130140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07960" y="2202655"/>
            <a:ext cx="5764970" cy="19448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58526" y="2068182"/>
            <a:ext cx="2884409" cy="7133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5000" y="2415020"/>
            <a:ext cx="6998183" cy="135988"/>
            <a:chOff x="9455000" y="2415020"/>
            <a:chExt cx="6998183" cy="135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5000" y="2415020"/>
              <a:ext cx="6998183" cy="1359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35141" y="5496663"/>
            <a:ext cx="4625159" cy="2775095"/>
            <a:chOff x="13735141" y="5496663"/>
            <a:chExt cx="4625159" cy="2775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35141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18685" y="5496663"/>
            <a:ext cx="4625159" cy="2775095"/>
            <a:chOff x="9118685" y="5496663"/>
            <a:chExt cx="4625159" cy="2775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8685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05501" y="5496663"/>
            <a:ext cx="4625159" cy="2775095"/>
            <a:chOff x="4505501" y="5496663"/>
            <a:chExt cx="4625159" cy="27750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5501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1825" y="5496663"/>
            <a:ext cx="4625159" cy="2775095"/>
            <a:chOff x="-111825" y="5496663"/>
            <a:chExt cx="4625159" cy="2775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11825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56021" y="2969850"/>
            <a:ext cx="7409706" cy="155094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5510" y="2173290"/>
            <a:ext cx="6998183" cy="135988"/>
            <a:chOff x="775510" y="2173290"/>
            <a:chExt cx="6998183" cy="1359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510" y="2173290"/>
              <a:ext cx="6998183" cy="135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09216" y="2512302"/>
            <a:ext cx="4728955" cy="4272181"/>
            <a:chOff x="5409216" y="2512302"/>
            <a:chExt cx="4728955" cy="42721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9216" y="2512302"/>
              <a:ext cx="4728955" cy="42721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18328" y="6629724"/>
            <a:ext cx="5019843" cy="3360166"/>
            <a:chOff x="5118328" y="6629724"/>
            <a:chExt cx="5019843" cy="33601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8328" y="6629724"/>
              <a:ext cx="5019843" cy="33601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74121" y="2241284"/>
            <a:ext cx="2938247" cy="4258147"/>
            <a:chOff x="10474121" y="2241284"/>
            <a:chExt cx="2938247" cy="42581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4121" y="2241284"/>
              <a:ext cx="2938247" cy="42581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55899" y="2241284"/>
            <a:ext cx="4166508" cy="4258147"/>
            <a:chOff x="13755899" y="2241284"/>
            <a:chExt cx="4166508" cy="42581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55899" y="2241284"/>
              <a:ext cx="4166508" cy="42581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04469" y="5830417"/>
            <a:ext cx="2380024" cy="4285335"/>
            <a:chOff x="12004469" y="5830417"/>
            <a:chExt cx="2380024" cy="42853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04469" y="5830417"/>
              <a:ext cx="2380024" cy="42853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5510" y="2491894"/>
            <a:ext cx="3793923" cy="4738702"/>
            <a:chOff x="775510" y="2491894"/>
            <a:chExt cx="3793923" cy="47387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5510" y="2491894"/>
              <a:ext cx="3793923" cy="473870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4343" y="1214052"/>
            <a:ext cx="7583022" cy="14112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5510" y="2173290"/>
            <a:ext cx="6998183" cy="135988"/>
            <a:chOff x="775510" y="2173290"/>
            <a:chExt cx="6998183" cy="1359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510" y="2173290"/>
              <a:ext cx="6998183" cy="135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510" y="2742408"/>
            <a:ext cx="6171429" cy="3841714"/>
            <a:chOff x="775510" y="2742408"/>
            <a:chExt cx="6171429" cy="3841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510" y="2742408"/>
              <a:ext cx="6171429" cy="3841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4343" y="1214052"/>
            <a:ext cx="7082775" cy="14112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16375" y="2319752"/>
            <a:ext cx="9471575" cy="9822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3002" y="3168213"/>
            <a:ext cx="8952259" cy="382066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8112" y="6998300"/>
            <a:ext cx="13576549" cy="32650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71212" y="-1364155"/>
            <a:ext cx="8504228" cy="10759482"/>
            <a:chOff x="8371212" y="-1364155"/>
            <a:chExt cx="8504228" cy="10759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1212" y="-1364155"/>
              <a:ext cx="8504228" cy="107594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9831" y="4267559"/>
            <a:ext cx="8147516" cy="34021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59455" y="6409773"/>
            <a:ext cx="9695083" cy="238673"/>
            <a:chOff x="-359455" y="6409773"/>
            <a:chExt cx="9695083" cy="2386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59455" y="6409773"/>
              <a:ext cx="9695083" cy="238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9084" y="2167855"/>
            <a:ext cx="2815760" cy="19595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23345" y="1795088"/>
            <a:ext cx="1361105" cy="8505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5000" y="2415020"/>
            <a:ext cx="6998183" cy="135988"/>
            <a:chOff x="9455000" y="2415020"/>
            <a:chExt cx="6998183" cy="135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5000" y="2415020"/>
              <a:ext cx="6998183" cy="1359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35141" y="5496663"/>
            <a:ext cx="4625159" cy="2775095"/>
            <a:chOff x="13735141" y="5496663"/>
            <a:chExt cx="4625159" cy="2775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35141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18685" y="5496663"/>
            <a:ext cx="4625159" cy="2775095"/>
            <a:chOff x="9118685" y="5496663"/>
            <a:chExt cx="4625159" cy="2775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8685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05501" y="5496663"/>
            <a:ext cx="4625159" cy="2775095"/>
            <a:chOff x="4505501" y="5496663"/>
            <a:chExt cx="4625159" cy="27750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5501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1825" y="5496663"/>
            <a:ext cx="4625159" cy="2775095"/>
            <a:chOff x="-111825" y="5496663"/>
            <a:chExt cx="4625159" cy="2775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11825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53507" y="2969850"/>
            <a:ext cx="7417782" cy="15509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9084" y="2507617"/>
            <a:ext cx="3868475" cy="36830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04459" y="2100050"/>
            <a:ext cx="1539953" cy="8505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1977" y="1710259"/>
            <a:ext cx="1279482" cy="23166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93406" y="1724690"/>
            <a:ext cx="1423406" cy="23150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21977" y="5876793"/>
            <a:ext cx="1421787" cy="23063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50549" y="5872196"/>
            <a:ext cx="1438558" cy="23150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30478" y="3415288"/>
            <a:ext cx="4322802" cy="14086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01907" y="7530100"/>
            <a:ext cx="4135212" cy="10531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25402" y="7549148"/>
            <a:ext cx="4339602" cy="14086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71307" y="3358145"/>
            <a:ext cx="4289602" cy="14086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77551" y="1333467"/>
            <a:ext cx="1885714" cy="1885714"/>
            <a:chOff x="8077551" y="1333467"/>
            <a:chExt cx="1885714" cy="188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77551" y="1333467"/>
              <a:ext cx="1885714" cy="18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42857" y="1347612"/>
            <a:ext cx="1913045" cy="1913045"/>
            <a:chOff x="13142857" y="1347612"/>
            <a:chExt cx="1913045" cy="19130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42857" y="1347612"/>
              <a:ext cx="1913045" cy="19130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91156" y="5387755"/>
            <a:ext cx="1972109" cy="1972109"/>
            <a:chOff x="7991156" y="5387755"/>
            <a:chExt cx="1972109" cy="19721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91156" y="5387755"/>
              <a:ext cx="1972109" cy="1972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2857" y="5537979"/>
            <a:ext cx="1866667" cy="1866667"/>
            <a:chOff x="13142857" y="5537979"/>
            <a:chExt cx="1866667" cy="186666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42857" y="5537979"/>
              <a:ext cx="1866667" cy="18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21242" y="5793144"/>
            <a:ext cx="3700704" cy="3756214"/>
            <a:chOff x="2121242" y="5793144"/>
            <a:chExt cx="3700704" cy="37562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21242" y="5793144"/>
              <a:ext cx="3700704" cy="37562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15970" y="2915478"/>
            <a:ext cx="1728670" cy="52073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115848" y="2915482"/>
            <a:ext cx="1922851" cy="52073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015970" y="7042746"/>
            <a:ext cx="2253813" cy="52073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115848" y="7073359"/>
            <a:ext cx="2360547" cy="52073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885374" y="9603174"/>
            <a:ext cx="4291747" cy="5207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5074" y="2479769"/>
            <a:ext cx="4279951" cy="28696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04459" y="2100050"/>
            <a:ext cx="1539953" cy="8505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1977" y="1710259"/>
            <a:ext cx="1279482" cy="23166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813" y="2172747"/>
            <a:ext cx="4798737" cy="14059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85714" y="3386814"/>
            <a:ext cx="4640727" cy="3111746"/>
            <a:chOff x="7485714" y="3386814"/>
            <a:chExt cx="4640727" cy="31117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85714" y="3386814"/>
              <a:ext cx="4640727" cy="3111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5217" y="3386814"/>
            <a:ext cx="4348761" cy="3111746"/>
            <a:chOff x="13065217" y="3386814"/>
            <a:chExt cx="4348761" cy="31117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65217" y="3386814"/>
              <a:ext cx="4348761" cy="31117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64636" y="6927131"/>
            <a:ext cx="5561806" cy="2618684"/>
            <a:chOff x="6564636" y="6927131"/>
            <a:chExt cx="5561806" cy="26186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64636" y="6927131"/>
              <a:ext cx="5561806" cy="26186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99390" y="6871756"/>
            <a:ext cx="4214588" cy="2761988"/>
            <a:chOff x="13199390" y="6871756"/>
            <a:chExt cx="4214588" cy="27619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99390" y="6871756"/>
              <a:ext cx="4214588" cy="27619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48524" y="5142857"/>
            <a:ext cx="3246073" cy="4441417"/>
            <a:chOff x="2348524" y="5142857"/>
            <a:chExt cx="3246073" cy="44414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48524" y="5142857"/>
              <a:ext cx="3246073" cy="44414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5074" y="2479769"/>
            <a:ext cx="4279951" cy="28696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04459" y="2100050"/>
            <a:ext cx="1539953" cy="8505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1977" y="1710806"/>
            <a:ext cx="1423406" cy="231503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7794" y="2172747"/>
            <a:ext cx="4786556" cy="14059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55598" y="3401343"/>
            <a:ext cx="2093212" cy="3147570"/>
            <a:chOff x="8355598" y="3401343"/>
            <a:chExt cx="2093212" cy="3147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55598" y="3401343"/>
              <a:ext cx="2093212" cy="31475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48809" y="3380934"/>
            <a:ext cx="2280085" cy="3195275"/>
            <a:chOff x="10448809" y="3380934"/>
            <a:chExt cx="2280085" cy="31952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48809" y="3380934"/>
              <a:ext cx="2280085" cy="31952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55598" y="6941916"/>
            <a:ext cx="2241221" cy="2801526"/>
            <a:chOff x="8355598" y="6941916"/>
            <a:chExt cx="2241221" cy="28015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55598" y="6941916"/>
              <a:ext cx="2241221" cy="28015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36103" y="5142857"/>
            <a:ext cx="5496967" cy="2175883"/>
            <a:chOff x="1836103" y="5142857"/>
            <a:chExt cx="5496967" cy="21758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36103" y="5142857"/>
              <a:ext cx="5496967" cy="21758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36103" y="7604649"/>
            <a:ext cx="5487776" cy="1821637"/>
            <a:chOff x="1836103" y="7604649"/>
            <a:chExt cx="5487776" cy="182163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36103" y="7604649"/>
              <a:ext cx="5487776" cy="18216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17632" y="5142857"/>
            <a:ext cx="2143237" cy="2982856"/>
            <a:chOff x="13317632" y="5142857"/>
            <a:chExt cx="2143237" cy="298285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17632" y="5142857"/>
              <a:ext cx="2143237" cy="29828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60869" y="5142857"/>
            <a:ext cx="2103849" cy="2989681"/>
            <a:chOff x="15460869" y="5142857"/>
            <a:chExt cx="2103849" cy="29896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60869" y="5142857"/>
              <a:ext cx="2103849" cy="29896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96819" y="6941916"/>
            <a:ext cx="2241221" cy="2801526"/>
            <a:chOff x="10596819" y="6941916"/>
            <a:chExt cx="2241221" cy="280152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96819" y="6941916"/>
              <a:ext cx="2241221" cy="2801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40560" y="2507617"/>
            <a:ext cx="5196989" cy="28139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25975" y="2100050"/>
            <a:ext cx="1539953" cy="8505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75035" y="5675419"/>
            <a:ext cx="2706744" cy="3116235"/>
            <a:chOff x="13475035" y="5675419"/>
            <a:chExt cx="2706744" cy="31162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75035" y="5675419"/>
              <a:ext cx="2706744" cy="31162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4315" y="799061"/>
            <a:ext cx="11131504" cy="95684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92598" y="8844120"/>
            <a:ext cx="745882" cy="3674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91496" y="9050925"/>
            <a:ext cx="5948549" cy="10710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8550" y="2167855"/>
            <a:ext cx="4884094" cy="19810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04459" y="1821364"/>
            <a:ext cx="4249505" cy="8424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5000" y="2415020"/>
            <a:ext cx="6998183" cy="135988"/>
            <a:chOff x="9455000" y="2415020"/>
            <a:chExt cx="6998183" cy="135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5000" y="2415020"/>
              <a:ext cx="6998183" cy="1359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35141" y="5496663"/>
            <a:ext cx="4625159" cy="2775095"/>
            <a:chOff x="13735141" y="5496663"/>
            <a:chExt cx="4625159" cy="2775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35141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18685" y="5496663"/>
            <a:ext cx="4625159" cy="2775095"/>
            <a:chOff x="9118685" y="5496663"/>
            <a:chExt cx="4625159" cy="2775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8685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05501" y="5496663"/>
            <a:ext cx="4625159" cy="2775095"/>
            <a:chOff x="4505501" y="5496663"/>
            <a:chExt cx="4625159" cy="27750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5501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1825" y="5496663"/>
            <a:ext cx="4625159" cy="2775095"/>
            <a:chOff x="-111825" y="5496663"/>
            <a:chExt cx="4625159" cy="2775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11825" y="5496663"/>
              <a:ext cx="4625159" cy="2775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43735" y="2969850"/>
            <a:ext cx="7339544" cy="11391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70160" y="2565779"/>
            <a:ext cx="5131637" cy="30763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04459" y="2100050"/>
            <a:ext cx="1539953" cy="8505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378" y="369888"/>
            <a:ext cx="2577668" cy="770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12245" y="667569"/>
            <a:ext cx="15682936" cy="46646"/>
            <a:chOff x="3112245" y="667569"/>
            <a:chExt cx="15682936" cy="466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2245" y="667569"/>
              <a:ext cx="15682936" cy="466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40982" y="5734328"/>
            <a:ext cx="5513559" cy="3058412"/>
            <a:chOff x="1940982" y="5734328"/>
            <a:chExt cx="5513559" cy="30584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0982" y="5734328"/>
              <a:ext cx="5513559" cy="30584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83673" y="1319784"/>
            <a:ext cx="7397352" cy="2234302"/>
            <a:chOff x="9683673" y="1319784"/>
            <a:chExt cx="7397352" cy="22343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3673" y="1319784"/>
              <a:ext cx="7397352" cy="22343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62646" y="4060548"/>
            <a:ext cx="4719703" cy="2551642"/>
            <a:chOff x="8662646" y="4060548"/>
            <a:chExt cx="4719703" cy="25516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62646" y="4060548"/>
              <a:ext cx="4719703" cy="25516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16877" y="7000453"/>
            <a:ext cx="6840593" cy="2959035"/>
            <a:chOff x="10616877" y="7000453"/>
            <a:chExt cx="6840593" cy="29590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16877" y="7000453"/>
              <a:ext cx="6840593" cy="29590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2023-10-03T14:27:28Z</dcterms:created>
  <dcterms:modified xsi:type="dcterms:W3CDTF">2023-10-03T14:27:28Z</dcterms:modified>
</cp:coreProperties>
</file>